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144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72136-1726-441C-B325-592CE8A47C39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67EA0-4901-400C-8DB2-60DEBC12DA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716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9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5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8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6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3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8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2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8423-E7FB-44F6-86D3-4037477AF943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E449F-E698-45CF-A0B4-ADF4BFC2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8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1507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0" y="2748999"/>
            <a:ext cx="12192000" cy="4109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7287" y="4959350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3.1.8. </a:t>
            </a:r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– </a:t>
            </a:r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Травматология и ортопедия</a:t>
            </a:r>
            <a:endParaRPr lang="ru-RU" sz="3200" b="1" dirty="0" smtClean="0">
              <a:solidFill>
                <a:srgbClr val="005696"/>
              </a:solidFill>
              <a:latin typeface="Arial Black" panose="020B0A04020102020204" pitchFamily="34" charset="0"/>
            </a:endParaRPr>
          </a:p>
          <a:p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медицинские </a:t>
            </a:r>
            <a:r>
              <a:rPr lang="ru-RU" sz="3200" b="1" dirty="0" smtClean="0">
                <a:solidFill>
                  <a:srgbClr val="005696"/>
                </a:solidFill>
                <a:latin typeface="Arial Black" panose="020B0A04020102020204" pitchFamily="34" charset="0"/>
              </a:rPr>
              <a:t>науки</a:t>
            </a:r>
            <a:endParaRPr lang="ru-RU" sz="3200" b="1" dirty="0">
              <a:solidFill>
                <a:srgbClr val="005696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28" y="4612935"/>
            <a:ext cx="2822693" cy="5182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85963" y="6052123"/>
            <a:ext cx="918686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spc="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Загородний</a:t>
            </a:r>
            <a:r>
              <a:rPr lang="ru-RU" b="1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Николай </a:t>
            </a:r>
            <a:r>
              <a:rPr lang="ru-RU" b="1" spc="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Всильевич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доктор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наук,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член-корреспондент РАН, заведующий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кафедрой </a:t>
            </a:r>
            <a:r>
              <a:rPr lang="ru-RU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травматологии и ортопедии</a:t>
            </a:r>
            <a:endParaRPr lang="en-US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212" y="1385888"/>
            <a:ext cx="10515600" cy="47053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Травматология и ортопедия</a:t>
            </a:r>
            <a:endParaRPr lang="ru-RU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программы</a:t>
            </a:r>
            <a:r>
              <a:rPr lang="ru-RU" sz="18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подготовка кадров высшей квалификации (исследователей и преподавателей), способных осуществлять научно-исследовательскую деятельность в области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медицинских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 и, в частности,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травматологии и ортопедии,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 также преподавательскую деятельность по образовательным программам высшего образования.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обучения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образовательной программе, реализуемой в </a:t>
            </a:r>
            <a:r>
              <a:rPr lang="ru-RU" sz="1800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очной форме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составляет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программы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доктор биологических наук, профессор,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доктор медицинских наук, член-корреспондент РАН, заведующий кафедрой травматологии и ортопедии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0388" y="342900"/>
            <a:ext cx="6757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ПРОГРАММА АСПИРАНТУРЫ</a:t>
            </a:r>
          </a:p>
        </p:txBody>
      </p:sp>
    </p:spTree>
    <p:extLst>
      <p:ext uri="{BB962C8B-B14F-4D97-AF65-F5344CB8AC3E}">
        <p14:creationId xmlns:p14="http://schemas.microsoft.com/office/powerpoint/2010/main" val="187964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pic>
        <p:nvPicPr>
          <p:cNvPr id="1026" name="Picture 2" descr="C:\Users\Евгений\Desktop\Фото\Кафедра\Коллекти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7" y="850814"/>
            <a:ext cx="7620000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46" y="152953"/>
            <a:ext cx="3880055" cy="532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3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Вступительные испытания по специальной дисциплине при приеме на обучение по программе подготовки научно-педагогических кадров в аспирантуре на специальность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3.1.8. «Травматология и ортопедия»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проводятся в письменной форме по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билетам.</a:t>
            </a:r>
          </a:p>
          <a:p>
            <a:pPr marL="514350" indent="-285750" algn="just">
              <a:lnSpc>
                <a:spcPct val="107000"/>
              </a:lnSpc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Каждый билет включает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теоретических вопроса и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задачу. 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подготовку ответов на задания отводится </a:t>
            </a:r>
            <a:r>
              <a:rPr lang="ru-RU" sz="2000" b="1" dirty="0">
                <a:solidFill>
                  <a:srgbClr val="0056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минут.</a:t>
            </a:r>
            <a:endParaRPr lang="ru-RU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Clr>
                <a:srgbClr val="005696"/>
              </a:buClr>
              <a:buNone/>
            </a:pPr>
            <a:endParaRPr lang="ru-RU" sz="2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/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Билет оценивается из </a:t>
            </a:r>
            <a:r>
              <a:rPr lang="ru-RU" sz="2400" b="1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баллов.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005696"/>
              </a:buClr>
              <a:buNone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 полный правильный ответ на задание начисляется </a:t>
            </a:r>
            <a:r>
              <a:rPr lang="ru-RU" sz="2400" b="1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баллов, при оценивании частично правильного ответа учитывается правильная часть ответа в процентном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338" y="1385888"/>
            <a:ext cx="11415712" cy="4705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экзамене </a:t>
            </a:r>
            <a:r>
              <a:rPr lang="ru-RU" dirty="0" smtClean="0">
                <a:solidFill>
                  <a:srgbClr val="0056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необходимо: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знание основных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принципов в травматологии и ортопедии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продемонстрировать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владение профессиональными знаниями и терминологией в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травматологии и ортопедии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решать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клинические задачи по травматологии и ортопедии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5696"/>
              </a:buClr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понятной форме, последовательно и непротиворечиво обосновать и письменно изложить ход своих рассуждений при решении задач и ответах на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953"/>
            <a:ext cx="3291998" cy="604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113" y="700088"/>
            <a:ext cx="804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Вступительное испытание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243</Words>
  <Application>Microsoft Office PowerPoint</Application>
  <PresentationFormat>Произвольный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24</cp:revision>
  <dcterms:created xsi:type="dcterms:W3CDTF">2020-06-21T13:29:14Z</dcterms:created>
  <dcterms:modified xsi:type="dcterms:W3CDTF">2022-05-31T06:16:22Z</dcterms:modified>
</cp:coreProperties>
</file>